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9" r:id="rId3"/>
    <p:sldId id="270" r:id="rId4"/>
    <p:sldId id="265" r:id="rId5"/>
    <p:sldId id="266" r:id="rId6"/>
    <p:sldId id="267" r:id="rId7"/>
    <p:sldId id="268" r:id="rId8"/>
    <p:sldId id="271" r:id="rId9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8" d="100"/>
          <a:sy n="78" d="100"/>
        </p:scale>
        <p:origin x="87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C1E80D7-9CFA-777F-9A0B-20DF9A047A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98A910D3-C3E8-7388-3884-E11D46EF35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E90F812-13B4-A975-3396-38E2433BB9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59D6-0BE6-42E3-91E5-B61CF60967B1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911700E-C8E7-D5BA-681C-6CD503FAE8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60EAB92-DE97-CC38-1F9D-570D95368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ECCAE-896F-40C4-A0B3-98C732AD7F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826798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95D3206-F559-DE84-98AE-2FC3A982B2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F7149DB3-B875-5B14-1C71-F0AE9F3598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99B9F2D-6B65-343E-9347-EBDDC94F1A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59D6-0BE6-42E3-91E5-B61CF60967B1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DD1A0C3-3F6B-45F6-98DD-8775BA45C5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F19D279-286A-7082-2C72-DB07E6E3DB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ECCAE-896F-40C4-A0B3-98C732AD7F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2005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052A1338-2CD0-F80E-CAF1-20920D8EFC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B093D614-8047-3358-87E6-8958893A58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09161E6-7B26-EE8E-CB7A-253EE0D059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59D6-0BE6-42E3-91E5-B61CF60967B1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CF5957A8-B18F-CFD3-585A-7362109404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F489937-03D0-6D8A-1C9B-5CBD1770A2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ECCAE-896F-40C4-A0B3-98C732AD7F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64996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68C4E0C-3CC3-5DF4-7032-B40EAB7959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8217D6E-6A12-2350-C1AA-A1C0D6B43E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BB84346-87A0-054A-3167-4042F0D1C1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59D6-0BE6-42E3-91E5-B61CF60967B1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FCC86F64-5AD7-6447-A5F2-09A5DB6158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FD43CCD-8DC9-5892-D8B5-7AE85FD17D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ECCAE-896F-40C4-A0B3-98C732AD7F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06729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2020C00-2351-6B01-3950-45DCF293A9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EE1669A5-ED4D-054D-426E-C18B2D8BCD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D21D0751-F1FF-84D1-D531-4F4964D0AB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59D6-0BE6-42E3-91E5-B61CF60967B1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1C9ACCD-77FF-97EB-40CD-69C9758EE6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3872393A-ACDB-8F0C-AB53-19229D8AE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ECCAE-896F-40C4-A0B3-98C732AD7F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0953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37E6E13-C510-A28A-5CA0-F585ED3D4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2DB0BF6-4C95-6852-CB02-4AEB626918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D68DA685-44E0-9865-4D6B-81FA7AF069A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0F07F2B1-67E7-DAC3-C6EB-6CE755F68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59D6-0BE6-42E3-91E5-B61CF60967B1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4000692B-FB69-41F7-0D73-8DE56DC22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0C92B0B-8798-683E-FC5E-D3C2E5C2ED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ECCAE-896F-40C4-A0B3-98C732AD7F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76025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2D43EAF2-936C-12E1-D784-9CD845024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6479EE7C-1DD8-3285-D40B-3657A0D14B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AA35F8E1-31AE-6E68-35AD-7718E018A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06CB956A-BC6B-1648-B6F8-9ABCCEDD9B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784BA59F-81B0-7875-1C4A-019860D918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4EE897A8-6122-7F18-7CF5-A71ABFF5D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59D6-0BE6-42E3-91E5-B61CF60967B1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F929D067-87F2-D21E-92A7-546C4B3D2B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6AF578D2-9A0E-3222-ECAD-080D5BC98E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ECCAE-896F-40C4-A0B3-98C732AD7F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850377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55EEEE3-E749-850F-2F44-529ED5559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08304699-D9C0-DAFB-2135-A42BFAD6BB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59D6-0BE6-42E3-91E5-B61CF60967B1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29B34F49-643D-D3E3-FB34-61A83C24FC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F5DAF450-3169-59F5-1F0B-374DB7051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ECCAE-896F-40C4-A0B3-98C732AD7F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98198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9C4620C9-B72D-8B4D-1B05-AD13BFE99E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59D6-0BE6-42E3-91E5-B61CF60967B1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6B135B6A-1A30-4C16-140B-F15BCF236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79E552E8-3BFE-C37F-0A74-A8A237982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ECCAE-896F-40C4-A0B3-98C732AD7F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690994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098E870-55CB-1970-4A4F-D1D607F7D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842EE1E-04D2-99D8-DD8E-7A73536AE3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ED24F62C-6E00-7548-1204-D3CA8DB77E4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DB9E442B-17B0-623B-53DE-1050D566E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59D6-0BE6-42E3-91E5-B61CF60967B1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1D293DE3-AE05-DBF2-1375-CF4C40DED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93402C0A-CE47-3C7A-E8F0-52CE7AA4E6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ECCAE-896F-40C4-A0B3-98C732AD7F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44891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74F7434-F182-F2D6-EE28-5B5CB39BDE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1DB7B96C-4924-9395-407D-479B2AAB9C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004D10FA-78E6-FD00-F963-943B7C2AB3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F89B514C-638E-B613-7792-943FB041C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CC59D6-0BE6-42E3-91E5-B61CF60967B1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DA579C62-C0EA-C5D1-E17B-FF7EA0A7F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D49BF3AA-3261-27EA-4BB7-4E07637C8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1ECCAE-896F-40C4-A0B3-98C732AD7F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71129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17B3C6D9-224B-328B-0E84-3F0C5840D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C3CBE848-1C0E-6185-4C7F-4F0502D366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87E52E6E-9B29-3D77-FBF2-7B777D6B3E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CC59D6-0BE6-42E3-91E5-B61CF60967B1}" type="datetimeFigureOut">
              <a:rPr lang="el-GR" smtClean="0"/>
              <a:t>26/8/2026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EDF186C-6C7E-E221-9A51-7684030A29B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8C3FC2C7-AD79-A5C4-D550-2166B1EF71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1ECCAE-896F-40C4-A0B3-98C732AD7FA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346703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7C6A444-5F9B-D4F3-E2DB-43EC3014F4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7206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 fontScale="90000"/>
          </a:bodyPr>
          <a:lstStyle/>
          <a:p>
            <a:pPr algn="ctr"/>
            <a:r>
              <a:rPr lang="el-GR" sz="20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Προστασία των υδάτινων οικοσυστημάτων από την εγκατάσταση ΜΥΗΕ στη Σπερχειάδα</a:t>
            </a:r>
            <a:br>
              <a:rPr lang="el-GR" sz="20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br>
              <a:rPr lang="el-GR" sz="20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l-GR" sz="1800" b="1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Σοφία Παυλάκη</a:t>
            </a:r>
            <a:r>
              <a:rPr lang="el-GR" sz="18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Δικηγόρος, </a:t>
            </a:r>
            <a:r>
              <a:rPr lang="el-GR" sz="1800" i="1" dirty="0" err="1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M.Sc</a:t>
            </a:r>
            <a:r>
              <a:rPr lang="el-GR" sz="18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Δασική &amp; Περιβαλλοντική Πολιτική, </a:t>
            </a:r>
            <a:br>
              <a:rPr lang="el-GR" sz="18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</a:br>
            <a:r>
              <a:rPr lang="el-GR" sz="1800" i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μέλος Επιστ. Συμβουλίου Επιμελητηρίου Περιβάλλοντος &amp; Βιωσιμότητας</a:t>
            </a:r>
          </a:p>
        </p:txBody>
      </p:sp>
      <p:pic>
        <p:nvPicPr>
          <p:cNvPr id="10" name="Θέση περιεχομένου 9">
            <a:extLst>
              <a:ext uri="{FF2B5EF4-FFF2-40B4-BE49-F238E27FC236}">
                <a16:creationId xmlns:a16="http://schemas.microsoft.com/office/drawing/2014/main" id="{AFA867CB-65AD-281B-092D-888D8B1B856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425677"/>
            <a:ext cx="10515600" cy="475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986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Θέση περιεχομένου 8">
            <a:extLst>
              <a:ext uri="{FF2B5EF4-FFF2-40B4-BE49-F238E27FC236}">
                <a16:creationId xmlns:a16="http://schemas.microsoft.com/office/drawing/2014/main" id="{83410A06-3133-C6DF-255E-CF836742A4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78193" y="619432"/>
            <a:ext cx="9419303" cy="5378245"/>
          </a:xfrm>
          <a:prstGeom prst="rect">
            <a:avLst/>
          </a:prstGeom>
          <a:ln w="57150" cap="sq">
            <a:solidFill>
              <a:schemeClr val="accent6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26714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DC6944E-71BE-6FAE-F6F9-8BD3163395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480449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el-GR" sz="2200" b="1" dirty="0" err="1">
                <a:solidFill>
                  <a:srgbClr val="0066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Παλιόμυλος</a:t>
            </a:r>
            <a:endParaRPr lang="el-GR" sz="2200" b="1" dirty="0">
              <a:solidFill>
                <a:srgbClr val="0066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F2056CD5-C6D3-C8C5-79E5-CE5B77B9C2B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7626" y="963561"/>
            <a:ext cx="8406580" cy="4670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184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3F87984-267E-36F1-9EC1-78B8AB852B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50952"/>
          </a:xfrm>
          <a:solidFill>
            <a:schemeClr val="accent6">
              <a:lumMod val="20000"/>
              <a:lumOff val="80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el-GR" sz="2800" b="1" dirty="0">
                <a:solidFill>
                  <a:schemeClr val="accent6">
                    <a:lumMod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ΜΥΗΕ στην Ήπειρο</a:t>
            </a:r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F96E9A4E-5AB0-FB75-D5E9-B825294F397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058" y="930889"/>
            <a:ext cx="7600335" cy="47619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46248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Εικόνα 6">
            <a:extLst>
              <a:ext uri="{FF2B5EF4-FFF2-40B4-BE49-F238E27FC236}">
                <a16:creationId xmlns:a16="http://schemas.microsoft.com/office/drawing/2014/main" id="{AA7B5DF4-F629-317F-5CFA-F45EA7F6A3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229" y="264951"/>
            <a:ext cx="5664000" cy="5478463"/>
          </a:xfrm>
          <a:prstGeom prst="rect">
            <a:avLst/>
          </a:prstGeom>
        </p:spPr>
      </p:pic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184740CC-A032-2B8A-60F8-0F29D6049F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670" y="264952"/>
            <a:ext cx="4385188" cy="54784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84781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514A6040-69BB-72DC-855C-C4DC505D6A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2387" y="589935"/>
            <a:ext cx="9802761" cy="5510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9667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59F619F2-F3DF-21A3-357F-4D9D723CA7B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639097"/>
            <a:ext cx="8396748" cy="512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4340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CE70FB81-8EB6-C413-193D-BC1D654D3A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670" y="560439"/>
            <a:ext cx="8957187" cy="5417574"/>
          </a:xfrm>
          <a:prstGeom prst="rect">
            <a:avLst/>
          </a:prstGeom>
          <a:ln w="57150" cap="sq">
            <a:solidFill>
              <a:schemeClr val="accent6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0136844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39</Words>
  <Application>Microsoft Office PowerPoint</Application>
  <PresentationFormat>Ευρεία οθόνη</PresentationFormat>
  <Paragraphs>3</Paragraphs>
  <Slides>8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Cambria</vt:lpstr>
      <vt:lpstr>Θέμα του Office</vt:lpstr>
      <vt:lpstr>Προστασία των υδάτινων οικοσυστημάτων από την εγκατάσταση ΜΥΗΕ στη Σπερχειάδα  Σοφία Παυλάκη, Δικηγόρος, M.Sc. Δασική &amp; Περιβαλλοντική Πολιτική,  μέλος Επιστ. Συμβουλίου Επιμελητηρίου Περιβάλλοντος &amp; Βιωσιμότητας</vt:lpstr>
      <vt:lpstr>Παρουσίαση του PowerPoint</vt:lpstr>
      <vt:lpstr>Παλιόμυλος</vt:lpstr>
      <vt:lpstr>ΜΥΗΕ στην Ήπειρο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sofia .</dc:creator>
  <cp:lastModifiedBy>sofia .</cp:lastModifiedBy>
  <cp:revision>30</cp:revision>
  <dcterms:created xsi:type="dcterms:W3CDTF">2026-08-21T21:08:55Z</dcterms:created>
  <dcterms:modified xsi:type="dcterms:W3CDTF">2026-08-26T11:44:42Z</dcterms:modified>
</cp:coreProperties>
</file>